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73" r:id="rId7"/>
    <p:sldId id="274" r:id="rId8"/>
    <p:sldId id="263" r:id="rId9"/>
    <p:sldId id="265" r:id="rId10"/>
    <p:sldId id="264" r:id="rId11"/>
    <p:sldId id="266" r:id="rId12"/>
    <p:sldId id="276" r:id="rId13"/>
    <p:sldId id="277" r:id="rId14"/>
    <p:sldId id="278" r:id="rId15"/>
    <p:sldId id="279" r:id="rId16"/>
    <p:sldId id="270" r:id="rId17"/>
    <p:sldId id="271" r:id="rId18"/>
    <p:sldId id="28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088" autoAdjust="0"/>
    <p:restoredTop sz="94660"/>
  </p:normalViewPr>
  <p:slideViewPr>
    <p:cSldViewPr snapToGrid="0">
      <p:cViewPr varScale="1">
        <p:scale>
          <a:sx n="50" d="100"/>
          <a:sy n="50" d="100"/>
        </p:scale>
        <p:origin x="-10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50062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73509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64912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06250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55614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65189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913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87854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91073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80060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596270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61973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793181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072471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982295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89039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16506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26CC7D2-C4B4-4CEE-A5E6-A434C9606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3825" y="243110"/>
            <a:ext cx="8911687" cy="1280890"/>
          </a:xfrm>
        </p:spPr>
        <p:txBody>
          <a:bodyPr/>
          <a:lstStyle/>
          <a:p>
            <a:r>
              <a:rPr lang="en-IN" b="1" dirty="0"/>
              <a:t>ISLAMIC CALLIGRAPHY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C68E85C-A2CA-480B-AA6B-4E8C1C9FDB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828" y="1567070"/>
            <a:ext cx="9198734" cy="4590620"/>
          </a:xfrm>
        </p:spPr>
        <p:txBody>
          <a:bodyPr>
            <a:normAutofit fontScale="77500" lnSpcReduction="20000"/>
          </a:bodyPr>
          <a:lstStyle/>
          <a:p>
            <a:pPr marL="571500" indent="-457200"/>
            <a:r>
              <a:rPr lang="en-IN" sz="3400" dirty="0"/>
              <a:t>ORIGIN</a:t>
            </a:r>
          </a:p>
          <a:p>
            <a:pPr marL="571500" indent="-457200"/>
            <a:r>
              <a:rPr lang="en-IN" sz="3400" dirty="0"/>
              <a:t>PROMINENT CALLIGRAPHERS</a:t>
            </a:r>
          </a:p>
          <a:p>
            <a:pPr marL="571500" indent="-457200"/>
            <a:r>
              <a:rPr lang="en-IN" sz="3400" dirty="0"/>
              <a:t>DIFFERENT STYLES OF CALLIGRAPHY</a:t>
            </a:r>
          </a:p>
          <a:p>
            <a:pPr marL="571500" indent="-457200"/>
            <a:r>
              <a:rPr lang="en-IN" sz="3400" dirty="0"/>
              <a:t>DIFFERENT TOOLS USED</a:t>
            </a:r>
          </a:p>
          <a:p>
            <a:pPr marL="571500" indent="-457200"/>
            <a:r>
              <a:rPr lang="en-IN" sz="3400" dirty="0"/>
              <a:t>QALAM: MOST SACRED TOOL FOR CALLIGRAPHERS</a:t>
            </a:r>
          </a:p>
          <a:p>
            <a:pPr marL="571500" indent="-457200"/>
            <a:r>
              <a:rPr lang="en-IN" sz="3400" dirty="0"/>
              <a:t>THE MASTER’S HAND</a:t>
            </a:r>
          </a:p>
          <a:p>
            <a:pPr marL="571500" indent="-457200"/>
            <a:r>
              <a:rPr lang="en-IN" sz="3400" dirty="0"/>
              <a:t>PIECES OF WORK IN CALLIGRAPHY</a:t>
            </a:r>
          </a:p>
          <a:p>
            <a:pPr marL="571500" indent="-457200"/>
            <a:r>
              <a:rPr lang="en-IN" sz="3400" dirty="0"/>
              <a:t>CALLIGRAPHY IN THE ISLAMIC WORLD </a:t>
            </a:r>
          </a:p>
          <a:p>
            <a:pPr marL="571500" indent="-457200"/>
            <a:r>
              <a:rPr lang="en-IN" sz="3400" dirty="0"/>
              <a:t>CONCLUSION </a:t>
            </a:r>
          </a:p>
          <a:p>
            <a:pPr marL="571500" indent="-457200"/>
            <a:endParaRPr lang="en-IN" sz="3400" dirty="0"/>
          </a:p>
          <a:p>
            <a:pPr marL="571500" indent="-457200"/>
            <a:endParaRPr lang="en-IN" sz="3400" dirty="0"/>
          </a:p>
          <a:p>
            <a:pPr marL="571500" indent="-457200"/>
            <a:endParaRPr lang="en-IN" sz="3400" dirty="0"/>
          </a:p>
          <a:p>
            <a:pPr marL="571500" indent="-457200"/>
            <a:endParaRPr lang="en-IN" sz="3400" dirty="0"/>
          </a:p>
        </p:txBody>
      </p:sp>
    </p:spTree>
    <p:extLst>
      <p:ext uri="{BB962C8B-B14F-4D97-AF65-F5344CB8AC3E}">
        <p14:creationId xmlns:p14="http://schemas.microsoft.com/office/powerpoint/2010/main" xmlns="" val="355132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A9837E-24B6-41E4-AC27-C238436F3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20A990-78E1-4443-9405-A1A2AAF950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3200" dirty="0"/>
              <a:t> ARTISTIC PRACTICE OF HANDWRITING AND CALLIGRAPHY </a:t>
            </a:r>
          </a:p>
          <a:p>
            <a:r>
              <a:rPr lang="en-IN" sz="3200" dirty="0"/>
              <a:t>KNOWN IN ARABIC AS KHATT ISLAMI, MEANING ISLAMIC LINE, DESIGN, OR CONSTRUCTION</a:t>
            </a:r>
          </a:p>
          <a:p>
            <a:r>
              <a:rPr lang="en-IN" sz="3200" dirty="0"/>
              <a:t>CHARACTERS ARE  SYMBOLIC TO HARMONY, MELODY OR BEAUTY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7698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BF2D7C74-8985-4170-987F-039C983C8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371061"/>
            <a:ext cx="8911687" cy="1020417"/>
          </a:xfrm>
        </p:spPr>
        <p:txBody>
          <a:bodyPr/>
          <a:lstStyle/>
          <a:p>
            <a:r>
              <a:rPr lang="en-IN" dirty="0"/>
              <a:t>                  </a:t>
            </a:r>
            <a:r>
              <a:rPr lang="en-IN" sz="4800" dirty="0" smtClean="0"/>
              <a:t>ORIGIN </a:t>
            </a:r>
            <a:endParaRPr lang="en-IN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065796-23E9-4D38-9975-A39ECF2E41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1705" y="1540042"/>
            <a:ext cx="10092907" cy="4693848"/>
          </a:xfrm>
        </p:spPr>
        <p:txBody>
          <a:bodyPr>
            <a:noAutofit/>
          </a:bodyPr>
          <a:lstStyle/>
          <a:p>
            <a:r>
              <a:rPr lang="en-IN" sz="2800" dirty="0"/>
              <a:t>STRONGLY TIED TO THE QUR’AN </a:t>
            </a:r>
          </a:p>
          <a:p>
            <a:r>
              <a:rPr lang="en-IN" sz="2800" dirty="0"/>
              <a:t> ORIGINATED IN THE ARABIAN PENINSULA</a:t>
            </a:r>
          </a:p>
          <a:p>
            <a:r>
              <a:rPr lang="en-IN" sz="2800" dirty="0"/>
              <a:t>SPREAD FROM SYRIA TO EGYPT AND THEN FROM SPAIN TO PERSIA</a:t>
            </a:r>
          </a:p>
          <a:p>
            <a:r>
              <a:rPr lang="en-IN" sz="2800" dirty="0"/>
              <a:t>THEN IT DEVELOPED SLOWLY WITH A SINGLE MERGE OF ASSORTED ART FROM THE BYZANTINES, ROMANS, AND THE PERSIANS</a:t>
            </a:r>
          </a:p>
        </p:txBody>
      </p:sp>
    </p:spTree>
    <p:extLst>
      <p:ext uri="{BB962C8B-B14F-4D97-AF65-F5344CB8AC3E}">
        <p14:creationId xmlns:p14="http://schemas.microsoft.com/office/powerpoint/2010/main" xmlns="" val="113400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18B211-79F7-48A3-9B34-A38C46E9F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8125" y="471710"/>
            <a:ext cx="8398925" cy="861790"/>
          </a:xfrm>
        </p:spPr>
        <p:txBody>
          <a:bodyPr/>
          <a:lstStyle/>
          <a:p>
            <a:pPr algn="ctr"/>
            <a:r>
              <a:rPr lang="en-IN" dirty="0"/>
              <a:t>PROMINENT CALLIGRAPHERS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7A57290-8DD9-4248-A6EC-F52E29AC87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4812" y="1752600"/>
            <a:ext cx="8915400" cy="3777622"/>
          </a:xfrm>
        </p:spPr>
        <p:txBody>
          <a:bodyPr>
            <a:noAutofit/>
          </a:bodyPr>
          <a:lstStyle/>
          <a:p>
            <a:r>
              <a:rPr lang="en-IN" sz="2800" dirty="0"/>
              <a:t>THE 4</a:t>
            </a:r>
            <a:r>
              <a:rPr lang="en-IN" sz="2800" baseline="30000" dirty="0"/>
              <a:t>TH</a:t>
            </a:r>
            <a:r>
              <a:rPr lang="en-IN" sz="2800" dirty="0"/>
              <a:t> CALIPH OF ISLAM, IMAM ALI, IS CONSIDERED AS THE FIRST MAJOR CALLIGRAPHER</a:t>
            </a:r>
          </a:p>
          <a:p>
            <a:pPr marL="0" indent="0">
              <a:buNone/>
            </a:pPr>
            <a:r>
              <a:rPr lang="en-IN" sz="2800" dirty="0"/>
              <a:t>OTHER  IMPORTANT CALLIGRAPHERS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IBN MUQLA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ALI ADJALLI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SHAYKH HAMDULLAH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HAFIZ OSMAN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SEYYID KASIM GUBARI</a:t>
            </a:r>
          </a:p>
        </p:txBody>
      </p:sp>
    </p:spTree>
    <p:extLst>
      <p:ext uri="{BB962C8B-B14F-4D97-AF65-F5344CB8AC3E}">
        <p14:creationId xmlns:p14="http://schemas.microsoft.com/office/powerpoint/2010/main" xmlns="" val="372749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009787-986C-4BD2-8A73-35C3F58BA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701" y="438150"/>
            <a:ext cx="8458199" cy="780222"/>
          </a:xfrm>
        </p:spPr>
        <p:txBody>
          <a:bodyPr>
            <a:normAutofit/>
          </a:bodyPr>
          <a:lstStyle/>
          <a:p>
            <a:pPr algn="ctr"/>
            <a:r>
              <a:rPr lang="en-IN" dirty="0" smtClean="0"/>
              <a:t>D</a:t>
            </a:r>
            <a:r>
              <a:rPr lang="en-IN" sz="3600" dirty="0" smtClean="0"/>
              <a:t>IFFERENT </a:t>
            </a:r>
            <a:r>
              <a:rPr lang="en-IN" sz="3600" dirty="0"/>
              <a:t>STYLES OF CALLIGRAPHY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E3F7935-A275-44C9-8791-65705049DC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1245704"/>
            <a:ext cx="9601196" cy="32335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N" sz="2400" b="1" dirty="0"/>
              <a:t>THERE ARE 20 DIFFERENT STYLES OF CALLIGRAPHY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N" sz="2400" dirty="0"/>
              <a:t>KUFIC- IT IS THE , MOST POPULAR SCRIPT AS IT WAS MOSTLY USED IN THE QUR’AN.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N" sz="2400" dirty="0"/>
              <a:t>NASKH-THIS SCRIPT IS THE MOST UNIQUE AMONG OTHER STYLES. IT IS USED IN QUR’AN AND IN OFFICIAL DECREES. IT BECAME THE BASIS OF ARABIC SCRIPT</a:t>
            </a:r>
          </a:p>
          <a:p>
            <a:r>
              <a:rPr lang="en-IN" sz="2400" dirty="0"/>
              <a:t>OTHER IMPORTANT STYLES: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N" sz="2400" dirty="0"/>
              <a:t>MUHAQQAQ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N" sz="2400" dirty="0"/>
              <a:t>DIWANI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N" sz="2400" dirty="0"/>
              <a:t>RIQA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N" sz="2400" dirty="0"/>
              <a:t>TULUT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N" sz="2400" dirty="0"/>
              <a:t>RIHANI</a:t>
            </a:r>
          </a:p>
          <a:p>
            <a:pPr>
              <a:buFont typeface="Wingdings" panose="05000000000000000000" pitchFamily="2" charset="2"/>
              <a:buChar char="Ø"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421114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A28189-542A-4215-BA41-E01B66404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4334" y="4489935"/>
            <a:ext cx="9580279" cy="877403"/>
          </a:xfrm>
        </p:spPr>
        <p:txBody>
          <a:bodyPr/>
          <a:lstStyle/>
          <a:p>
            <a:r>
              <a:rPr lang="en-IN" dirty="0"/>
              <a:t>KUFI CALLIGRAPHY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xmlns="" id="{7704E40D-5D4B-45D5-A65E-45D3F1B635B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1812" b="11812"/>
          <a:stretch>
            <a:fillRect/>
          </a:stretch>
        </p:blipFill>
        <p:spPr>
          <a:xfrm>
            <a:off x="846161" y="0"/>
            <a:ext cx="10915034" cy="5841241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5FC16F3-D194-48E6-B0A7-6A0B9D3B41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 flipH="1">
            <a:off x="2584436" y="5841242"/>
            <a:ext cx="6272959" cy="846161"/>
          </a:xfrm>
        </p:spPr>
        <p:txBody>
          <a:bodyPr>
            <a:normAutofit/>
          </a:bodyPr>
          <a:lstStyle/>
          <a:p>
            <a:r>
              <a:rPr lang="en-IN" sz="3200" dirty="0"/>
              <a:t>          KUFI  CALLIGRAPHY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78883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4A42A0-F0F3-4949-A4EA-56875A1CC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/>
          <a:lstStyle/>
          <a:p>
            <a:endParaRPr lang="en-IN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xmlns="" id="{676A120F-CE0A-4AA6-AEAF-42D8E4D70DB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7647" r="17647"/>
          <a:stretch>
            <a:fillRect/>
          </a:stretch>
        </p:blipFill>
        <p:spPr>
          <a:xfrm>
            <a:off x="1596788" y="634964"/>
            <a:ext cx="9907824" cy="494697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643DE0C-D57F-4D6F-A791-348EEB056B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89213" y="5581934"/>
            <a:ext cx="8915400" cy="736978"/>
          </a:xfrm>
        </p:spPr>
        <p:txBody>
          <a:bodyPr>
            <a:normAutofit/>
          </a:bodyPr>
          <a:lstStyle/>
          <a:p>
            <a:r>
              <a:rPr lang="en-IN" sz="3600" dirty="0"/>
              <a:t>          NASKH CALLIGRAPHY </a:t>
            </a:r>
          </a:p>
        </p:txBody>
      </p:sp>
    </p:spTree>
    <p:extLst>
      <p:ext uri="{BB962C8B-B14F-4D97-AF65-F5344CB8AC3E}">
        <p14:creationId xmlns:p14="http://schemas.microsoft.com/office/powerpoint/2010/main" xmlns="" val="373910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9647BB-65AA-403C-995B-55E22157C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331304"/>
            <a:ext cx="6455825" cy="659296"/>
          </a:xfrm>
        </p:spPr>
        <p:txBody>
          <a:bodyPr>
            <a:normAutofit/>
          </a:bodyPr>
          <a:lstStyle/>
          <a:p>
            <a:pPr algn="ctr"/>
            <a:r>
              <a:rPr lang="en-IN" dirty="0"/>
              <a:t>TOOLS FOR CALLIGRAPHY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54CA406-6DCC-40AF-B8F2-5AE804E94D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1258957"/>
            <a:ext cx="9601196" cy="5989981"/>
          </a:xfrm>
        </p:spPr>
        <p:txBody>
          <a:bodyPr>
            <a:normAutofit fontScale="25000" lnSpcReduction="20000"/>
          </a:bodyPr>
          <a:lstStyle/>
          <a:p>
            <a:r>
              <a:rPr lang="en-IN" sz="11200" dirty="0"/>
              <a:t>CALLIGRPAHY IS TRADITIONALLY WRITTEN WITH A REED PEN. MOST CALLIGRAPHY IS WRITTEN  WITH BLACK INK.</a:t>
            </a:r>
          </a:p>
          <a:p>
            <a:pPr marL="0" indent="0">
              <a:buNone/>
            </a:pPr>
            <a:r>
              <a:rPr lang="en-IN" sz="11200" dirty="0"/>
              <a:t>CALLIGRAPHY CAN BE WRITTEN ON MANY SURFACES LIKE:</a:t>
            </a:r>
          </a:p>
          <a:p>
            <a:r>
              <a:rPr lang="en-IN" sz="11200" dirty="0"/>
              <a:t>PARCHMENT      </a:t>
            </a:r>
          </a:p>
          <a:p>
            <a:r>
              <a:rPr lang="en-IN" sz="11200" dirty="0"/>
              <a:t>PAPER</a:t>
            </a:r>
          </a:p>
          <a:p>
            <a:r>
              <a:rPr lang="en-IN" sz="11200" dirty="0"/>
              <a:t>METAL</a:t>
            </a:r>
          </a:p>
          <a:p>
            <a:r>
              <a:rPr lang="en-IN" sz="11200" dirty="0"/>
              <a:t>CARAMIC</a:t>
            </a:r>
          </a:p>
          <a:p>
            <a:r>
              <a:rPr lang="en-IN" sz="11200" dirty="0"/>
              <a:t>WOOD </a:t>
            </a:r>
          </a:p>
          <a:p>
            <a:r>
              <a:rPr lang="en-IN" sz="11200" dirty="0"/>
              <a:t>STONE</a:t>
            </a:r>
          </a:p>
          <a:p>
            <a:r>
              <a:rPr lang="en-IN" sz="11200" dirty="0"/>
              <a:t>GLASS</a:t>
            </a:r>
          </a:p>
          <a:p>
            <a:r>
              <a:rPr lang="en-IN" sz="11200" dirty="0"/>
              <a:t>LEATHER</a:t>
            </a:r>
          </a:p>
          <a:p>
            <a:endParaRPr lang="en-IN" sz="8000" dirty="0"/>
          </a:p>
          <a:p>
            <a:endParaRPr lang="en-IN" sz="8000" dirty="0"/>
          </a:p>
          <a:p>
            <a:endParaRPr lang="en-IN" sz="8000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70023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0D105E3-E12C-4EE9-9968-34EADFA0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QALAM: THE MOST SACRED TOOL FOR CALLIGRAPHY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263D2A9-35B7-41D8-A35E-8EE4CCAFA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4945" y="2133600"/>
            <a:ext cx="9689667" cy="3777622"/>
          </a:xfrm>
        </p:spPr>
        <p:txBody>
          <a:bodyPr>
            <a:noAutofit/>
          </a:bodyPr>
          <a:lstStyle/>
          <a:p>
            <a:r>
              <a:rPr lang="en-IN" sz="2800" dirty="0"/>
              <a:t>THE CALLIGRAPHER SPENDS A GREAT AMOUNT OF TIME EVERYDAY, AND DEVOTING HIS WHOLE  LIFE WITH THE QALAM IN HIS HAND.</a:t>
            </a:r>
          </a:p>
          <a:p>
            <a:r>
              <a:rPr lang="en-IN" sz="2800" dirty="0"/>
              <a:t>MOST OF WHAT CALLIGRAPHERS WRITE, IS DIRECTLY RELATED TO THE QURANIC VERSES.</a:t>
            </a:r>
          </a:p>
          <a:p>
            <a:r>
              <a:rPr lang="en-IN" sz="2800" dirty="0"/>
              <a:t>THE QALAM IS HENCE THE MOST SACRED TOOL FOR A CALLIGRAPHER.</a:t>
            </a:r>
          </a:p>
          <a:p>
            <a:r>
              <a:rPr lang="en-IN" sz="2800" dirty="0"/>
              <a:t>THIS IS ONE OF THE REASONS WHY THE CALLIGRAPHERS USES TO KEEP THE SHAVINGS OF THE QALAM.</a:t>
            </a:r>
          </a:p>
        </p:txBody>
      </p:sp>
    </p:spTree>
    <p:extLst>
      <p:ext uri="{BB962C8B-B14F-4D97-AF65-F5344CB8AC3E}">
        <p14:creationId xmlns:p14="http://schemas.microsoft.com/office/powerpoint/2010/main" xmlns="" val="217790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BDB6C7-B422-4348-8F41-088ECC502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5675" y="0"/>
            <a:ext cx="8911687" cy="834190"/>
          </a:xfrm>
        </p:spPr>
        <p:txBody>
          <a:bodyPr>
            <a:normAutofit/>
          </a:bodyPr>
          <a:lstStyle/>
          <a:p>
            <a:pPr algn="ctr"/>
            <a:r>
              <a:rPr lang="en-IN" sz="4000" dirty="0"/>
              <a:t> </a:t>
            </a:r>
            <a:r>
              <a:rPr lang="en-IN" sz="4800" dirty="0" smtClean="0"/>
              <a:t>THE </a:t>
            </a:r>
            <a:r>
              <a:rPr lang="en-IN" sz="4800" dirty="0"/>
              <a:t>MASTER’S HAND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94140F-2BEC-4151-958E-A6E08597D3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433" y="1026696"/>
            <a:ext cx="10959180" cy="6160167"/>
          </a:xfrm>
        </p:spPr>
        <p:txBody>
          <a:bodyPr>
            <a:normAutofit fontScale="25000" lnSpcReduction="20000"/>
          </a:bodyPr>
          <a:lstStyle/>
          <a:p>
            <a:r>
              <a:rPr lang="en-IN" sz="14400" dirty="0"/>
              <a:t>“HOW THE TEACHER HOLDS THE QALAM, HOW HE TURNS IT, AT WHAT POINT HE STARTS A STROKE, WHERE HE PAUSES AND WHERE HE FINISHES IT ARE ALL ASPECTS OF THAT TEACHER-STUDENT RELATIONSHIP”.</a:t>
            </a:r>
          </a:p>
          <a:p>
            <a:r>
              <a:rPr lang="en-IN" sz="14400" dirty="0">
                <a:solidFill>
                  <a:schemeClr val="tx1"/>
                </a:solidFill>
              </a:rPr>
              <a:t>THE TEACHING IS ALWAYS DONE IN PERSON </a:t>
            </a:r>
          </a:p>
          <a:p>
            <a:r>
              <a:rPr lang="en-IN" sz="14400" dirty="0"/>
              <a:t>EVERY STUDENT OF CALLIGRAPHY IS TAUGHT WITH THE SAYING “THE HAND OF YOUR MASTER KEEPS ALL THE KNOWLEDGE YOU HAVE TO LEARN”</a:t>
            </a:r>
          </a:p>
          <a:p>
            <a:r>
              <a:rPr lang="en-IN" sz="14400" dirty="0"/>
              <a:t>FOR A CALLIGRAPHER IT IS VERY IMPORTANT TO HAVE A VERY HEALTHY HAND</a:t>
            </a:r>
          </a:p>
        </p:txBody>
      </p:sp>
    </p:spTree>
    <p:extLst>
      <p:ext uri="{BB962C8B-B14F-4D97-AF65-F5344CB8AC3E}">
        <p14:creationId xmlns:p14="http://schemas.microsoft.com/office/powerpoint/2010/main" xmlns="" val="41724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F21740-54C4-4F5D-B7D2-F3D711E62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4905" y="808382"/>
            <a:ext cx="9039708" cy="742121"/>
          </a:xfrm>
        </p:spPr>
        <p:txBody>
          <a:bodyPr>
            <a:normAutofit/>
          </a:bodyPr>
          <a:lstStyle/>
          <a:p>
            <a:r>
              <a:rPr lang="en-IN" dirty="0"/>
              <a:t> PIECES OF ART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80E0BE3-53BD-445D-AFD7-5EA1B8A3E0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IN" sz="2800" dirty="0"/>
              <a:t>THE CONTENT OF A CALLIGRAPHY COMPOSITION VARIES GREATLY AND CAN INCLUDE ANY OF THE FOLLOWING: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KURANIC VERSES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HADITH OR SAYINGS ABOUT THE PROPHET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POETRY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PROVERBS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COURT DOCUMENTS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N" sz="2800" dirty="0"/>
              <a:t>STORIES</a:t>
            </a:r>
          </a:p>
          <a:p>
            <a:pPr>
              <a:buFont typeface="Arial" panose="020B0604020202020204" pitchFamily="34" charset="0"/>
              <a:buChar char="•"/>
            </a:pP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xmlns="" val="263396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7EB22F-FB7C-41AC-AC8F-C680DC928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HADITH OR SAYINGS ABOUT THE PROPHET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xmlns="" id="{7A8BC538-0B70-4192-8B1B-CCA9F081C96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3740" r="3740"/>
          <a:stretch>
            <a:fillRect/>
          </a:stretch>
        </p:blipFill>
        <p:spPr>
          <a:xfrm>
            <a:off x="166584" y="0"/>
            <a:ext cx="12721452" cy="5663822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EC9B8CE-203F-472A-BE8D-F97C25E3F8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69610" y="5954192"/>
            <a:ext cx="8915400" cy="493712"/>
          </a:xfrm>
        </p:spPr>
        <p:txBody>
          <a:bodyPr/>
          <a:lstStyle/>
          <a:p>
            <a:r>
              <a:rPr lang="en-IN" dirty="0"/>
              <a:t>                          </a:t>
            </a:r>
            <a:r>
              <a:rPr lang="en-IN" sz="2400" dirty="0"/>
              <a:t>HADITH OR THE SAYINGS ABOUT THE PROPHET </a:t>
            </a:r>
          </a:p>
        </p:txBody>
      </p:sp>
    </p:spTree>
    <p:extLst>
      <p:ext uri="{BB962C8B-B14F-4D97-AF65-F5344CB8AC3E}">
        <p14:creationId xmlns:p14="http://schemas.microsoft.com/office/powerpoint/2010/main" xmlns="" val="339969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9C084C-8497-4707-834D-FE501934E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xmlns="" id="{5EA81987-3C90-49FF-8035-AFE8345731A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8501" b="8501"/>
          <a:stretch>
            <a:fillRect/>
          </a:stretch>
        </p:blipFill>
        <p:spPr>
          <a:xfrm>
            <a:off x="1760561" y="232012"/>
            <a:ext cx="9744051" cy="5135325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1114C3C-C293-4080-9CF2-C442AACC33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70849" y="5687220"/>
            <a:ext cx="8915400" cy="493712"/>
          </a:xfrm>
        </p:spPr>
        <p:txBody>
          <a:bodyPr>
            <a:normAutofit fontScale="92500" lnSpcReduction="20000"/>
          </a:bodyPr>
          <a:lstStyle/>
          <a:p>
            <a:r>
              <a:rPr lang="en-IN" dirty="0"/>
              <a:t>                                                </a:t>
            </a:r>
            <a:r>
              <a:rPr lang="en-IN" sz="3200" dirty="0"/>
              <a:t> POETRY WRITTEN IN CALLIGRAPHY </a:t>
            </a:r>
          </a:p>
        </p:txBody>
      </p:sp>
    </p:spTree>
    <p:extLst>
      <p:ext uri="{BB962C8B-B14F-4D97-AF65-F5344CB8AC3E}">
        <p14:creationId xmlns:p14="http://schemas.microsoft.com/office/powerpoint/2010/main" xmlns="" val="99532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13A261-C42C-4665-B23D-33878FB09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xmlns="" id="{0818E392-FE0F-4D8F-90F9-15AD6A77DC4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1178" b="21178"/>
          <a:stretch>
            <a:fillRect/>
          </a:stretch>
        </p:blipFill>
        <p:spPr>
          <a:xfrm>
            <a:off x="177421" y="0"/>
            <a:ext cx="12014579" cy="603231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5D88C4-8B97-4F5E-AC67-1FC8153474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43553" y="6152084"/>
            <a:ext cx="8915400" cy="493712"/>
          </a:xfrm>
        </p:spPr>
        <p:txBody>
          <a:bodyPr>
            <a:normAutofit/>
          </a:bodyPr>
          <a:lstStyle/>
          <a:p>
            <a:r>
              <a:rPr lang="en-IN" sz="2400" dirty="0"/>
              <a:t>                       DOME OF ROCK IN JERUSALEM, PALESTINE</a:t>
            </a:r>
          </a:p>
        </p:txBody>
      </p:sp>
    </p:spTree>
    <p:extLst>
      <p:ext uri="{BB962C8B-B14F-4D97-AF65-F5344CB8AC3E}">
        <p14:creationId xmlns:p14="http://schemas.microsoft.com/office/powerpoint/2010/main" xmlns="" val="175365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7E08F1-6F3F-4CAD-954C-63187D28A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xmlns="" id="{EC59A889-E90C-43B8-AD67-D4A48289537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33776" b="33776"/>
          <a:stretch>
            <a:fillRect/>
          </a:stretch>
        </p:blipFill>
        <p:spPr>
          <a:xfrm>
            <a:off x="0" y="0"/>
            <a:ext cx="12192000" cy="5813946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537F829-4336-48B1-A97A-76757E9101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89213" y="5936776"/>
            <a:ext cx="8915400" cy="921224"/>
          </a:xfrm>
        </p:spPr>
        <p:txBody>
          <a:bodyPr>
            <a:normAutofit/>
          </a:bodyPr>
          <a:lstStyle/>
          <a:p>
            <a:r>
              <a:rPr lang="en-IN" sz="2400" dirty="0"/>
              <a:t>                                        IMAM MOSQUE IN IISFAHAN</a:t>
            </a:r>
          </a:p>
        </p:txBody>
      </p:sp>
    </p:spTree>
    <p:extLst>
      <p:ext uri="{BB962C8B-B14F-4D97-AF65-F5344CB8AC3E}">
        <p14:creationId xmlns:p14="http://schemas.microsoft.com/office/powerpoint/2010/main" xmlns="" val="170124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DC323A-A12A-42D6-B3F9-A3FC6CC3C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589" y="272716"/>
            <a:ext cx="9756023" cy="1427747"/>
          </a:xfrm>
        </p:spPr>
        <p:txBody>
          <a:bodyPr>
            <a:noAutofit/>
          </a:bodyPr>
          <a:lstStyle/>
          <a:p>
            <a:r>
              <a:rPr lang="en-IN" sz="4400" dirty="0"/>
              <a:t>CALLIGRAPHY IN THE WORLD</a:t>
            </a:r>
            <a:br>
              <a:rPr lang="en-IN" sz="4400" dirty="0"/>
            </a:br>
            <a:endParaRPr lang="en-IN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F4B6DF5-E052-4654-BAD0-0D7ADD811C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8568" y="1700463"/>
            <a:ext cx="10526044" cy="4210759"/>
          </a:xfrm>
        </p:spPr>
        <p:txBody>
          <a:bodyPr>
            <a:noAutofit/>
          </a:bodyPr>
          <a:lstStyle/>
          <a:p>
            <a:r>
              <a:rPr lang="en-IN" sz="3400" dirty="0"/>
              <a:t> MOSTLY FOUND IN OTTOMAN AND TURKEY WHO WERE SIGNIFICANT TO ITS IMPROVEMENT</a:t>
            </a:r>
          </a:p>
          <a:p>
            <a:r>
              <a:rPr lang="en-IN" sz="3200" dirty="0"/>
              <a:t>ISTANBUL, THE LONG TERM CAPITAL OF TURKEY, HAS BEEN THE PLACE WHERE THE TRADITION OF CALLIGRAPHY HAS BEEN PRESERVED </a:t>
            </a:r>
          </a:p>
          <a:p>
            <a:r>
              <a:rPr lang="en-IN" sz="3200" dirty="0"/>
              <a:t>VALUABLE OR CREATIVE WORK WAS PRODUCED IN MOSQUES, SCHOOLS, SHOPS, AND OTHER PUBLIC PLACES WHICH ARE STILL ALIVE AND VISIBLE.</a:t>
            </a:r>
          </a:p>
        </p:txBody>
      </p:sp>
    </p:spTree>
    <p:extLst>
      <p:ext uri="{BB962C8B-B14F-4D97-AF65-F5344CB8AC3E}">
        <p14:creationId xmlns:p14="http://schemas.microsoft.com/office/powerpoint/2010/main" xmlns="" val="104363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8BED79E-093D-4C66-92DE-3FCE7B355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</a:t>
            </a:r>
            <a:br>
              <a:rPr lang="en-IN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3A3DE8C-45E4-49A4-9783-D77E15D1A6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800" dirty="0"/>
              <a:t>CALLIGRAPHY IS ONE OF THE MOST HIGHEST FORMS OF VISUAL ART IN THE ISLAMIC WORLD TODAY</a:t>
            </a:r>
          </a:p>
          <a:p>
            <a:r>
              <a:rPr lang="en-IN" sz="2800" dirty="0"/>
              <a:t>IT’S DEEP RELIGIOUS ASSOCIATIONS WITH THE QURAN LED THIS HIGHLY INVENTIVE SKILL TO BECOME ONE OF THE MOST MAJOR FORMS OF CREATIVE EXPRESSION IN ISLAMIC CULTURES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98755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7673E5-C22C-4998-AAA2-48C63AE26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1472252" y="1980915"/>
            <a:ext cx="9689458" cy="2115403"/>
          </a:xfrm>
        </p:spPr>
        <p:txBody>
          <a:bodyPr/>
          <a:lstStyle/>
          <a:p>
            <a:pPr algn="ctr"/>
            <a:r>
              <a:rPr lang="en-IN" dirty="0"/>
              <a:t> </a:t>
            </a:r>
            <a:r>
              <a:rPr lang="en-IN" sz="8800" dirty="0" smtClean="0"/>
              <a:t>THANK </a:t>
            </a:r>
            <a:r>
              <a:rPr lang="en-IN" sz="8800" dirty="0"/>
              <a:t>YOU</a:t>
            </a:r>
            <a:r>
              <a:rPr lang="en-IN" dirty="0"/>
              <a:t>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xmlns="" val="6438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5016</TotalTime>
  <Words>582</Words>
  <Application>Microsoft Office PowerPoint</Application>
  <PresentationFormat>Custom</PresentationFormat>
  <Paragraphs>86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Wisp</vt:lpstr>
      <vt:lpstr>ISLAMIC CALLIGRAPHY</vt:lpstr>
      <vt:lpstr>INTRODUCTION</vt:lpstr>
      <vt:lpstr>                  ORIGIN </vt:lpstr>
      <vt:lpstr>PROMINENT CALLIGRAPHERS</vt:lpstr>
      <vt:lpstr>DIFFERENT STYLES OF CALLIGRAPHY</vt:lpstr>
      <vt:lpstr>KUFI CALLIGRAPHY </vt:lpstr>
      <vt:lpstr>Slide 7</vt:lpstr>
      <vt:lpstr>TOOLS FOR CALLIGRAPHY</vt:lpstr>
      <vt:lpstr>QALAM: THE MOST SACRED TOOL FOR CALLIGRAPHY</vt:lpstr>
      <vt:lpstr> THE MASTER’S HAND</vt:lpstr>
      <vt:lpstr> PIECES OF ART </vt:lpstr>
      <vt:lpstr>HADITH OR SAYINGS ABOUT THE PROPHET </vt:lpstr>
      <vt:lpstr>Slide 13</vt:lpstr>
      <vt:lpstr>Slide 14</vt:lpstr>
      <vt:lpstr>Slide 15</vt:lpstr>
      <vt:lpstr>CALLIGRAPHY IN THE WORLD </vt:lpstr>
      <vt:lpstr>CONCLUSION </vt:lpstr>
      <vt:lpstr> THANK YOU                                        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ISLAMIC CALLIGRAPHY</dc:title>
  <dc:creator>HP</dc:creator>
  <cp:lastModifiedBy>admin</cp:lastModifiedBy>
  <cp:revision>25</cp:revision>
  <dcterms:created xsi:type="dcterms:W3CDTF">2018-12-04T14:43:56Z</dcterms:created>
  <dcterms:modified xsi:type="dcterms:W3CDTF">2019-02-15T05:07:11Z</dcterms:modified>
</cp:coreProperties>
</file>